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5"/>
  </p:notesMasterIdLst>
  <p:handoutMasterIdLst>
    <p:handoutMasterId r:id="rId76"/>
  </p:handoutMasterIdLst>
  <p:sldIdLst>
    <p:sldId id="256" r:id="rId6"/>
    <p:sldId id="289" r:id="rId7"/>
    <p:sldId id="293" r:id="rId8"/>
    <p:sldId id="1682" r:id="rId9"/>
    <p:sldId id="1689" r:id="rId10"/>
    <p:sldId id="1690" r:id="rId11"/>
    <p:sldId id="1691" r:id="rId12"/>
    <p:sldId id="1693" r:id="rId13"/>
    <p:sldId id="1694" r:id="rId14"/>
    <p:sldId id="1683" r:id="rId15"/>
    <p:sldId id="296" r:id="rId16"/>
    <p:sldId id="297" r:id="rId17"/>
    <p:sldId id="298" r:id="rId18"/>
    <p:sldId id="1686" r:id="rId19"/>
    <p:sldId id="286" r:id="rId20"/>
    <p:sldId id="310" r:id="rId21"/>
    <p:sldId id="290" r:id="rId22"/>
    <p:sldId id="275" r:id="rId23"/>
    <p:sldId id="311" r:id="rId24"/>
    <p:sldId id="291" r:id="rId25"/>
    <p:sldId id="313" r:id="rId26"/>
    <p:sldId id="1687" r:id="rId27"/>
    <p:sldId id="315" r:id="rId28"/>
    <p:sldId id="257" r:id="rId29"/>
    <p:sldId id="258" r:id="rId30"/>
    <p:sldId id="340" r:id="rId31"/>
    <p:sldId id="342" r:id="rId32"/>
    <p:sldId id="341" r:id="rId33"/>
    <p:sldId id="259" r:id="rId34"/>
    <p:sldId id="260" r:id="rId35"/>
    <p:sldId id="264" r:id="rId36"/>
    <p:sldId id="265" r:id="rId37"/>
    <p:sldId id="270" r:id="rId38"/>
    <p:sldId id="273" r:id="rId39"/>
    <p:sldId id="287" r:id="rId40"/>
    <p:sldId id="323" r:id="rId41"/>
    <p:sldId id="281" r:id="rId42"/>
    <p:sldId id="272" r:id="rId43"/>
    <p:sldId id="261" r:id="rId44"/>
    <p:sldId id="324" r:id="rId45"/>
    <p:sldId id="292" r:id="rId46"/>
    <p:sldId id="308" r:id="rId47"/>
    <p:sldId id="325" r:id="rId48"/>
    <p:sldId id="312" r:id="rId49"/>
    <p:sldId id="326" r:id="rId50"/>
    <p:sldId id="327" r:id="rId51"/>
    <p:sldId id="314" r:id="rId52"/>
    <p:sldId id="316" r:id="rId53"/>
    <p:sldId id="320" r:id="rId54"/>
    <p:sldId id="343" r:id="rId55"/>
    <p:sldId id="328" r:id="rId56"/>
    <p:sldId id="317" r:id="rId57"/>
    <p:sldId id="321" r:id="rId58"/>
    <p:sldId id="331" r:id="rId59"/>
    <p:sldId id="318" r:id="rId60"/>
    <p:sldId id="322" r:id="rId61"/>
    <p:sldId id="329" r:id="rId62"/>
    <p:sldId id="288" r:id="rId63"/>
    <p:sldId id="330" r:id="rId64"/>
    <p:sldId id="332" r:id="rId65"/>
    <p:sldId id="267" r:id="rId66"/>
    <p:sldId id="333" r:id="rId67"/>
    <p:sldId id="336" r:id="rId68"/>
    <p:sldId id="334" r:id="rId69"/>
    <p:sldId id="299" r:id="rId70"/>
    <p:sldId id="337" r:id="rId71"/>
    <p:sldId id="1688" r:id="rId72"/>
    <p:sldId id="278" r:id="rId73"/>
    <p:sldId id="1695" r:id="rId74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3CD929-E051-A241-A948-24929D7F8D14}" v="123" dt="2022-04-06T10:39:52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/>
    <p:restoredTop sz="94687"/>
  </p:normalViewPr>
  <p:slideViewPr>
    <p:cSldViewPr>
      <p:cViewPr varScale="1">
        <p:scale>
          <a:sx n="85" d="100"/>
          <a:sy n="85" d="100"/>
        </p:scale>
        <p:origin x="816" y="17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843CD929-E051-A241-A948-24929D7F8D14}"/>
    <pc:docChg chg="undo custSel addSld delSld modSld">
      <pc:chgData name="Andrea Vandin" userId="a434106a-4c3d-40a3-9adb-661b1e7b96ad" providerId="ADAL" clId="{843CD929-E051-A241-A948-24929D7F8D14}" dt="2022-04-06T10:40:00.374" v="923" actId="208"/>
      <pc:docMkLst>
        <pc:docMk/>
      </pc:docMkLst>
      <pc:sldChg chg="addSp modSp mod">
        <pc:chgData name="Andrea Vandin" userId="a434106a-4c3d-40a3-9adb-661b1e7b96ad" providerId="ADAL" clId="{843CD929-E051-A241-A948-24929D7F8D14}" dt="2022-04-06T06:57:24.269" v="534" actId="27636"/>
        <pc:sldMkLst>
          <pc:docMk/>
          <pc:sldMk cId="0" sldId="257"/>
        </pc:sldMkLst>
        <pc:spChg chg="add mod">
          <ac:chgData name="Andrea Vandin" userId="a434106a-4c3d-40a3-9adb-661b1e7b96ad" providerId="ADAL" clId="{843CD929-E051-A241-A948-24929D7F8D14}" dt="2022-04-06T06:57:24.269" v="534" actId="27636"/>
          <ac:spMkLst>
            <pc:docMk/>
            <pc:sldMk cId="0" sldId="257"/>
            <ac:spMk id="4" creationId="{F2D40A32-5E44-FD42-9EFE-DCEA1E2682E5}"/>
          </ac:spMkLst>
        </pc:spChg>
        <pc:spChg chg="mod">
          <ac:chgData name="Andrea Vandin" userId="a434106a-4c3d-40a3-9adb-661b1e7b96ad" providerId="ADAL" clId="{843CD929-E051-A241-A948-24929D7F8D14}" dt="2022-04-06T06:42:27.895" v="495" actId="20577"/>
          <ac:spMkLst>
            <pc:docMk/>
            <pc:sldMk cId="0" sldId="257"/>
            <ac:spMk id="22529" creationId="{A6768AF5-C7F4-3B49-9DAC-8A8669D267AF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5.892" v="536" actId="27636"/>
        <pc:sldMkLst>
          <pc:docMk/>
          <pc:sldMk cId="0" sldId="258"/>
        </pc:sldMkLst>
        <pc:spChg chg="add mod">
          <ac:chgData name="Andrea Vandin" userId="a434106a-4c3d-40a3-9adb-661b1e7b96ad" providerId="ADAL" clId="{843CD929-E051-A241-A948-24929D7F8D14}" dt="2022-04-06T06:57:25.892" v="536" actId="27636"/>
          <ac:spMkLst>
            <pc:docMk/>
            <pc:sldMk cId="0" sldId="258"/>
            <ac:spMk id="4" creationId="{B9CDCD50-91A0-144A-9234-608E861440D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4.511" v="544" actId="27636"/>
        <pc:sldMkLst>
          <pc:docMk/>
          <pc:sldMk cId="0" sldId="259"/>
        </pc:sldMkLst>
        <pc:spChg chg="add mod">
          <ac:chgData name="Andrea Vandin" userId="a434106a-4c3d-40a3-9adb-661b1e7b96ad" providerId="ADAL" clId="{843CD929-E051-A241-A948-24929D7F8D14}" dt="2022-04-06T06:57:34.511" v="544" actId="27636"/>
          <ac:spMkLst>
            <pc:docMk/>
            <pc:sldMk cId="0" sldId="259"/>
            <ac:spMk id="4" creationId="{B90607E1-3BAD-C245-BC36-7F74B1FEFF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6.211" v="546" actId="27636"/>
        <pc:sldMkLst>
          <pc:docMk/>
          <pc:sldMk cId="0" sldId="260"/>
        </pc:sldMkLst>
        <pc:spChg chg="add mod">
          <ac:chgData name="Andrea Vandin" userId="a434106a-4c3d-40a3-9adb-661b1e7b96ad" providerId="ADAL" clId="{843CD929-E051-A241-A948-24929D7F8D14}" dt="2022-04-06T06:57:36.211" v="546" actId="27636"/>
          <ac:spMkLst>
            <pc:docMk/>
            <pc:sldMk cId="0" sldId="260"/>
            <ac:spMk id="3" creationId="{D37DD786-8AA7-6145-8534-16531BCD856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7.312" v="564" actId="27636"/>
        <pc:sldMkLst>
          <pc:docMk/>
          <pc:sldMk cId="0" sldId="261"/>
        </pc:sldMkLst>
        <pc:spChg chg="add mod">
          <ac:chgData name="Andrea Vandin" userId="a434106a-4c3d-40a3-9adb-661b1e7b96ad" providerId="ADAL" clId="{843CD929-E051-A241-A948-24929D7F8D14}" dt="2022-04-06T06:57:57.312" v="564" actId="27636"/>
          <ac:spMkLst>
            <pc:docMk/>
            <pc:sldMk cId="0" sldId="261"/>
            <ac:spMk id="4" creationId="{1FEA3E39-45AB-6744-8374-3D2F7B48C9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8.966" v="548" actId="27636"/>
        <pc:sldMkLst>
          <pc:docMk/>
          <pc:sldMk cId="0" sldId="264"/>
        </pc:sldMkLst>
        <pc:spChg chg="add mod">
          <ac:chgData name="Andrea Vandin" userId="a434106a-4c3d-40a3-9adb-661b1e7b96ad" providerId="ADAL" clId="{843CD929-E051-A241-A948-24929D7F8D14}" dt="2022-04-06T06:57:38.966" v="548" actId="27636"/>
          <ac:spMkLst>
            <pc:docMk/>
            <pc:sldMk cId="0" sldId="264"/>
            <ac:spMk id="4" creationId="{3A8EB833-4604-964E-AFC1-8617D62452C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5.750" v="550" actId="27636"/>
        <pc:sldMkLst>
          <pc:docMk/>
          <pc:sldMk cId="0" sldId="265"/>
        </pc:sldMkLst>
        <pc:spChg chg="add mod">
          <ac:chgData name="Andrea Vandin" userId="a434106a-4c3d-40a3-9adb-661b1e7b96ad" providerId="ADAL" clId="{843CD929-E051-A241-A948-24929D7F8D14}" dt="2022-04-06T06:57:45.750" v="550" actId="27636"/>
          <ac:spMkLst>
            <pc:docMk/>
            <pc:sldMk cId="0" sldId="265"/>
            <ac:spMk id="5" creationId="{F026FC58-FB4B-B541-9CBE-EE25F9B4900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5.015" v="608" actId="27636"/>
        <pc:sldMkLst>
          <pc:docMk/>
          <pc:sldMk cId="0" sldId="267"/>
        </pc:sldMkLst>
        <pc:spChg chg="add mod">
          <ac:chgData name="Andrea Vandin" userId="a434106a-4c3d-40a3-9adb-661b1e7b96ad" providerId="ADAL" clId="{843CD929-E051-A241-A948-24929D7F8D14}" dt="2022-04-06T06:58:35.015" v="608" actId="27636"/>
          <ac:spMkLst>
            <pc:docMk/>
            <pc:sldMk cId="0" sldId="267"/>
            <ac:spMk id="12" creationId="{2A4D84C0-DB3B-AB4A-857A-F4FE4016812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7.642" v="552" actId="27636"/>
        <pc:sldMkLst>
          <pc:docMk/>
          <pc:sldMk cId="0" sldId="270"/>
        </pc:sldMkLst>
        <pc:spChg chg="add mod">
          <ac:chgData name="Andrea Vandin" userId="a434106a-4c3d-40a3-9adb-661b1e7b96ad" providerId="ADAL" clId="{843CD929-E051-A241-A948-24929D7F8D14}" dt="2022-04-06T06:57:47.642" v="552" actId="27636"/>
          <ac:spMkLst>
            <pc:docMk/>
            <pc:sldMk cId="0" sldId="270"/>
            <ac:spMk id="4" creationId="{AA50A064-FD22-9544-BAB9-BCFF2C6B56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5.755" v="562" actId="27636"/>
        <pc:sldMkLst>
          <pc:docMk/>
          <pc:sldMk cId="0" sldId="272"/>
        </pc:sldMkLst>
        <pc:spChg chg="add mod">
          <ac:chgData name="Andrea Vandin" userId="a434106a-4c3d-40a3-9adb-661b1e7b96ad" providerId="ADAL" clId="{843CD929-E051-A241-A948-24929D7F8D14}" dt="2022-04-06T06:57:55.755" v="562" actId="27636"/>
          <ac:spMkLst>
            <pc:docMk/>
            <pc:sldMk cId="0" sldId="272"/>
            <ac:spMk id="4" creationId="{76365DA1-EC15-4443-A075-112C42D072DB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9.333" v="554" actId="27636"/>
        <pc:sldMkLst>
          <pc:docMk/>
          <pc:sldMk cId="0" sldId="273"/>
        </pc:sldMkLst>
        <pc:spChg chg="add mod">
          <ac:chgData name="Andrea Vandin" userId="a434106a-4c3d-40a3-9adb-661b1e7b96ad" providerId="ADAL" clId="{843CD929-E051-A241-A948-24929D7F8D14}" dt="2022-04-06T06:57:49.333" v="554" actId="27636"/>
          <ac:spMkLst>
            <pc:docMk/>
            <pc:sldMk cId="0" sldId="273"/>
            <ac:spMk id="3" creationId="{2461B235-E586-FF46-935F-2A2E227507D3}"/>
          </ac:spMkLst>
        </pc:spChg>
      </pc:sldChg>
      <pc:sldChg chg="addSp modSp mod">
        <pc:chgData name="Andrea Vandin" userId="a434106a-4c3d-40a3-9adb-661b1e7b96ad" providerId="ADAL" clId="{843CD929-E051-A241-A948-24929D7F8D14}" dt="2022-04-06T09:31:34.875" v="752" actId="20577"/>
        <pc:sldMkLst>
          <pc:docMk/>
          <pc:sldMk cId="0" sldId="275"/>
        </pc:sldMkLst>
        <pc:spChg chg="add mod">
          <ac:chgData name="Andrea Vandin" userId="a434106a-4c3d-40a3-9adb-661b1e7b96ad" providerId="ADAL" clId="{843CD929-E051-A241-A948-24929D7F8D14}" dt="2022-04-06T06:57:13.856" v="522" actId="27636"/>
          <ac:spMkLst>
            <pc:docMk/>
            <pc:sldMk cId="0" sldId="275"/>
            <ac:spMk id="9" creationId="{96D0974D-EC5B-504A-AF04-84DF53E4EEFD}"/>
          </ac:spMkLst>
        </pc:spChg>
        <pc:spChg chg="mod">
          <ac:chgData name="Andrea Vandin" userId="a434106a-4c3d-40a3-9adb-661b1e7b96ad" providerId="ADAL" clId="{843CD929-E051-A241-A948-24929D7F8D14}" dt="2022-04-06T09:31:34.875" v="752" actId="20577"/>
          <ac:spMkLst>
            <pc:docMk/>
            <pc:sldMk cId="0" sldId="275"/>
            <ac:spMk id="16385" creationId="{441B51F7-E32E-5A42-8533-3BDFA1A55B60}"/>
          </ac:spMkLst>
        </pc:spChg>
        <pc:spChg chg="mod">
          <ac:chgData name="Andrea Vandin" userId="a434106a-4c3d-40a3-9adb-661b1e7b96ad" providerId="ADAL" clId="{843CD929-E051-A241-A948-24929D7F8D14}" dt="2022-04-06T09:28:18.348" v="719" actId="14100"/>
          <ac:spMkLst>
            <pc:docMk/>
            <pc:sldMk cId="0" sldId="275"/>
            <ac:spMk id="16388" creationId="{934EE7E5-D30A-6144-9F16-EA64CCED480B}"/>
          </ac:spMkLst>
        </pc:spChg>
        <pc:spChg chg="mod">
          <ac:chgData name="Andrea Vandin" userId="a434106a-4c3d-40a3-9adb-661b1e7b96ad" providerId="ADAL" clId="{843CD929-E051-A241-A948-24929D7F8D14}" dt="2022-04-06T09:28:04.195" v="714" actId="1036"/>
          <ac:spMkLst>
            <pc:docMk/>
            <pc:sldMk cId="0" sldId="275"/>
            <ac:spMk id="16390" creationId="{F07249C9-56F2-A84C-9FA7-26D534C9106B}"/>
          </ac:spMkLst>
        </pc:spChg>
        <pc:picChg chg="mod">
          <ac:chgData name="Andrea Vandin" userId="a434106a-4c3d-40a3-9adb-661b1e7b96ad" providerId="ADAL" clId="{843CD929-E051-A241-A948-24929D7F8D14}" dt="2022-04-06T09:28:01.314" v="711" actId="1035"/>
          <ac:picMkLst>
            <pc:docMk/>
            <pc:sldMk cId="0" sldId="275"/>
            <ac:picMk id="16389" creationId="{DA3860FD-3B7A-0B45-A22D-E730472337EC}"/>
          </ac:picMkLst>
        </pc:picChg>
      </pc:sldChg>
      <pc:sldChg chg="addSp modSp mod">
        <pc:chgData name="Andrea Vandin" userId="a434106a-4c3d-40a3-9adb-661b1e7b96ad" providerId="ADAL" clId="{843CD929-E051-A241-A948-24929D7F8D14}" dt="2022-04-06T06:58:45.211" v="622" actId="27636"/>
        <pc:sldMkLst>
          <pc:docMk/>
          <pc:sldMk cId="0" sldId="278"/>
        </pc:sldMkLst>
        <pc:spChg chg="add mod">
          <ac:chgData name="Andrea Vandin" userId="a434106a-4c3d-40a3-9adb-661b1e7b96ad" providerId="ADAL" clId="{843CD929-E051-A241-A948-24929D7F8D14}" dt="2022-04-06T06:58:45.211" v="622" actId="27636"/>
          <ac:spMkLst>
            <pc:docMk/>
            <pc:sldMk cId="0" sldId="278"/>
            <ac:spMk id="4" creationId="{2866E424-3566-DB4F-9A6C-2EF63F169360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4.254" v="560" actId="27636"/>
        <pc:sldMkLst>
          <pc:docMk/>
          <pc:sldMk cId="0" sldId="281"/>
        </pc:sldMkLst>
        <pc:spChg chg="add mod">
          <ac:chgData name="Andrea Vandin" userId="a434106a-4c3d-40a3-9adb-661b1e7b96ad" providerId="ADAL" clId="{843CD929-E051-A241-A948-24929D7F8D14}" dt="2022-04-06T06:57:54.254" v="560" actId="27636"/>
          <ac:spMkLst>
            <pc:docMk/>
            <pc:sldMk cId="0" sldId="281"/>
            <ac:spMk id="4" creationId="{CC5C232D-E69F-3944-9773-542644F4033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8.607" v="516" actId="27636"/>
        <pc:sldMkLst>
          <pc:docMk/>
          <pc:sldMk cId="0" sldId="286"/>
        </pc:sldMkLst>
        <pc:spChg chg="add mod">
          <ac:chgData name="Andrea Vandin" userId="a434106a-4c3d-40a3-9adb-661b1e7b96ad" providerId="ADAL" clId="{843CD929-E051-A241-A948-24929D7F8D14}" dt="2022-04-06T06:57:08.607" v="516" actId="27636"/>
          <ac:spMkLst>
            <pc:docMk/>
            <pc:sldMk cId="0" sldId="286"/>
            <ac:spMk id="8" creationId="{5C48D75A-EEAC-7442-A41B-191093810C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1.077" v="556" actId="27636"/>
        <pc:sldMkLst>
          <pc:docMk/>
          <pc:sldMk cId="0" sldId="287"/>
        </pc:sldMkLst>
        <pc:spChg chg="add mod">
          <ac:chgData name="Andrea Vandin" userId="a434106a-4c3d-40a3-9adb-661b1e7b96ad" providerId="ADAL" clId="{843CD929-E051-A241-A948-24929D7F8D14}" dt="2022-04-06T06:57:51.077" v="556" actId="27636"/>
          <ac:spMkLst>
            <pc:docMk/>
            <pc:sldMk cId="0" sldId="287"/>
            <ac:spMk id="4" creationId="{E31F4DD7-C42F-5F4F-9704-6296AB9613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0.527" v="602" actId="27636"/>
        <pc:sldMkLst>
          <pc:docMk/>
          <pc:sldMk cId="0" sldId="288"/>
        </pc:sldMkLst>
        <pc:spChg chg="add mod">
          <ac:chgData name="Andrea Vandin" userId="a434106a-4c3d-40a3-9adb-661b1e7b96ad" providerId="ADAL" clId="{843CD929-E051-A241-A948-24929D7F8D14}" dt="2022-04-06T06:58:30.527" v="602" actId="27636"/>
          <ac:spMkLst>
            <pc:docMk/>
            <pc:sldMk cId="0" sldId="288"/>
            <ac:spMk id="4" creationId="{B8A5BA86-912F-D540-92E4-75338042AA9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1.992" v="624" actId="27636"/>
        <pc:sldMkLst>
          <pc:docMk/>
          <pc:sldMk cId="0" sldId="289"/>
        </pc:sldMkLst>
        <pc:spChg chg="add mod">
          <ac:chgData name="Andrea Vandin" userId="a434106a-4c3d-40a3-9adb-661b1e7b96ad" providerId="ADAL" clId="{843CD929-E051-A241-A948-24929D7F8D14}" dt="2022-04-06T06:58:51.992" v="624" actId="27636"/>
          <ac:spMkLst>
            <pc:docMk/>
            <pc:sldMk cId="0" sldId="289"/>
            <ac:spMk id="4" creationId="{DF2A8B4F-9993-AE42-B926-CED149F4A95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2.157" v="520" actId="27636"/>
        <pc:sldMkLst>
          <pc:docMk/>
          <pc:sldMk cId="0" sldId="290"/>
        </pc:sldMkLst>
        <pc:spChg chg="add mod">
          <ac:chgData name="Andrea Vandin" userId="a434106a-4c3d-40a3-9adb-661b1e7b96ad" providerId="ADAL" clId="{843CD929-E051-A241-A948-24929D7F8D14}" dt="2022-04-06T06:57:12.157" v="520" actId="27636"/>
          <ac:spMkLst>
            <pc:docMk/>
            <pc:sldMk cId="0" sldId="290"/>
            <ac:spMk id="4" creationId="{C3E7925F-03C3-A445-A25A-7C2841859F3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7.373" v="526" actId="27636"/>
        <pc:sldMkLst>
          <pc:docMk/>
          <pc:sldMk cId="0" sldId="291"/>
        </pc:sldMkLst>
        <pc:spChg chg="add mod">
          <ac:chgData name="Andrea Vandin" userId="a434106a-4c3d-40a3-9adb-661b1e7b96ad" providerId="ADAL" clId="{843CD929-E051-A241-A948-24929D7F8D14}" dt="2022-04-06T06:57:17.373" v="526" actId="27636"/>
          <ac:spMkLst>
            <pc:docMk/>
            <pc:sldMk cId="0" sldId="291"/>
            <ac:spMk id="9" creationId="{C870A7B9-CA04-E544-86D5-6CCF7AE2262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0.488" v="568" actId="27636"/>
        <pc:sldMkLst>
          <pc:docMk/>
          <pc:sldMk cId="0" sldId="292"/>
        </pc:sldMkLst>
        <pc:spChg chg="add mod">
          <ac:chgData name="Andrea Vandin" userId="a434106a-4c3d-40a3-9adb-661b1e7b96ad" providerId="ADAL" clId="{843CD929-E051-A241-A948-24929D7F8D14}" dt="2022-04-06T06:58:00.488" v="568" actId="27636"/>
          <ac:spMkLst>
            <pc:docMk/>
            <pc:sldMk cId="0" sldId="292"/>
            <ac:spMk id="4" creationId="{0DA11628-E848-A941-94E7-A1714E2BCE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3.806" v="626" actId="27636"/>
        <pc:sldMkLst>
          <pc:docMk/>
          <pc:sldMk cId="0" sldId="293"/>
        </pc:sldMkLst>
        <pc:spChg chg="add mod">
          <ac:chgData name="Andrea Vandin" userId="a434106a-4c3d-40a3-9adb-661b1e7b96ad" providerId="ADAL" clId="{843CD929-E051-A241-A948-24929D7F8D14}" dt="2022-04-06T06:58:53.806" v="626" actId="27636"/>
          <ac:spMkLst>
            <pc:docMk/>
            <pc:sldMk cId="0" sldId="293"/>
            <ac:spMk id="4" creationId="{F276E5E4-68AF-6849-BE08-45072573F02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0.752" v="508" actId="27636"/>
        <pc:sldMkLst>
          <pc:docMk/>
          <pc:sldMk cId="0" sldId="296"/>
        </pc:sldMkLst>
        <pc:spChg chg="add mod">
          <ac:chgData name="Andrea Vandin" userId="a434106a-4c3d-40a3-9adb-661b1e7b96ad" providerId="ADAL" clId="{843CD929-E051-A241-A948-24929D7F8D14}" dt="2022-04-06T06:57:00.752" v="508" actId="27636"/>
          <ac:spMkLst>
            <pc:docMk/>
            <pc:sldMk cId="0" sldId="296"/>
            <ac:spMk id="22" creationId="{F1E1F81A-62DB-BB4D-9B37-25F26AF888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2.972" v="510" actId="27636"/>
        <pc:sldMkLst>
          <pc:docMk/>
          <pc:sldMk cId="0" sldId="297"/>
        </pc:sldMkLst>
        <pc:spChg chg="add mod">
          <ac:chgData name="Andrea Vandin" userId="a434106a-4c3d-40a3-9adb-661b1e7b96ad" providerId="ADAL" clId="{843CD929-E051-A241-A948-24929D7F8D14}" dt="2022-04-06T06:57:02.972" v="510" actId="27636"/>
          <ac:spMkLst>
            <pc:docMk/>
            <pc:sldMk cId="0" sldId="297"/>
            <ac:spMk id="4" creationId="{72656C24-86CD-6244-8CD6-B5283465282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5.216" v="512" actId="27636"/>
        <pc:sldMkLst>
          <pc:docMk/>
          <pc:sldMk cId="0" sldId="298"/>
        </pc:sldMkLst>
        <pc:spChg chg="add mod">
          <ac:chgData name="Andrea Vandin" userId="a434106a-4c3d-40a3-9adb-661b1e7b96ad" providerId="ADAL" clId="{843CD929-E051-A241-A948-24929D7F8D14}" dt="2022-04-06T06:57:05.216" v="512" actId="27636"/>
          <ac:spMkLst>
            <pc:docMk/>
            <pc:sldMk cId="0" sldId="298"/>
            <ac:spMk id="4" creationId="{18501433-6EE1-3E4A-A179-B6E36B367A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0.679" v="616" actId="27636"/>
        <pc:sldMkLst>
          <pc:docMk/>
          <pc:sldMk cId="0" sldId="299"/>
        </pc:sldMkLst>
        <pc:spChg chg="add mod">
          <ac:chgData name="Andrea Vandin" userId="a434106a-4c3d-40a3-9adb-661b1e7b96ad" providerId="ADAL" clId="{843CD929-E051-A241-A948-24929D7F8D14}" dt="2022-04-06T06:58:40.679" v="616" actId="27636"/>
          <ac:spMkLst>
            <pc:docMk/>
            <pc:sldMk cId="0" sldId="299"/>
            <ac:spMk id="5" creationId="{A278A9B5-4724-6E47-BCC1-32A933A7287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2.100" v="570" actId="27636"/>
        <pc:sldMkLst>
          <pc:docMk/>
          <pc:sldMk cId="0" sldId="308"/>
        </pc:sldMkLst>
        <pc:spChg chg="add mod">
          <ac:chgData name="Andrea Vandin" userId="a434106a-4c3d-40a3-9adb-661b1e7b96ad" providerId="ADAL" clId="{843CD929-E051-A241-A948-24929D7F8D14}" dt="2022-04-06T06:58:02.100" v="570" actId="27636"/>
          <ac:spMkLst>
            <pc:docMk/>
            <pc:sldMk cId="0" sldId="308"/>
            <ac:spMk id="3" creationId="{B3D97DE7-AAE2-1F4F-9AFF-A55CEBB31DD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0.511" v="518" actId="27636"/>
        <pc:sldMkLst>
          <pc:docMk/>
          <pc:sldMk cId="0" sldId="310"/>
        </pc:sldMkLst>
        <pc:spChg chg="add mod">
          <ac:chgData name="Andrea Vandin" userId="a434106a-4c3d-40a3-9adb-661b1e7b96ad" providerId="ADAL" clId="{843CD929-E051-A241-A948-24929D7F8D14}" dt="2022-04-06T06:57:10.511" v="518" actId="27636"/>
          <ac:spMkLst>
            <pc:docMk/>
            <pc:sldMk cId="0" sldId="310"/>
            <ac:spMk id="5" creationId="{6DD53DDE-2925-EA4A-BB74-7C5A25C4B64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5.538" v="524" actId="27636"/>
        <pc:sldMkLst>
          <pc:docMk/>
          <pc:sldMk cId="0" sldId="311"/>
        </pc:sldMkLst>
        <pc:spChg chg="add mod">
          <ac:chgData name="Andrea Vandin" userId="a434106a-4c3d-40a3-9adb-661b1e7b96ad" providerId="ADAL" clId="{843CD929-E051-A241-A948-24929D7F8D14}" dt="2022-04-06T06:57:15.538" v="524" actId="27636"/>
          <ac:spMkLst>
            <pc:docMk/>
            <pc:sldMk cId="0" sldId="311"/>
            <ac:spMk id="4" creationId="{1B3AD94C-0634-7440-B84E-5BC9E43D7F8E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5.300" v="574" actId="27636"/>
        <pc:sldMkLst>
          <pc:docMk/>
          <pc:sldMk cId="0" sldId="312"/>
        </pc:sldMkLst>
        <pc:spChg chg="add mod">
          <ac:chgData name="Andrea Vandin" userId="a434106a-4c3d-40a3-9adb-661b1e7b96ad" providerId="ADAL" clId="{843CD929-E051-A241-A948-24929D7F8D14}" dt="2022-04-06T06:58:05.300" v="574" actId="27636"/>
          <ac:spMkLst>
            <pc:docMk/>
            <pc:sldMk cId="0" sldId="312"/>
            <ac:spMk id="5" creationId="{A8E84195-FC88-5947-9586-72F7C3E223F3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9.214" v="528" actId="27636"/>
        <pc:sldMkLst>
          <pc:docMk/>
          <pc:sldMk cId="0" sldId="313"/>
        </pc:sldMkLst>
        <pc:spChg chg="add mod">
          <ac:chgData name="Andrea Vandin" userId="a434106a-4c3d-40a3-9adb-661b1e7b96ad" providerId="ADAL" clId="{843CD929-E051-A241-A948-24929D7F8D14}" dt="2022-04-06T06:57:19.214" v="528" actId="27636"/>
          <ac:spMkLst>
            <pc:docMk/>
            <pc:sldMk cId="0" sldId="313"/>
            <ac:spMk id="6" creationId="{B0DC3126-B2DE-2343-9C79-9D6F676D07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0.582" v="580" actId="27636"/>
        <pc:sldMkLst>
          <pc:docMk/>
          <pc:sldMk cId="0" sldId="314"/>
        </pc:sldMkLst>
        <pc:spChg chg="add mod">
          <ac:chgData name="Andrea Vandin" userId="a434106a-4c3d-40a3-9adb-661b1e7b96ad" providerId="ADAL" clId="{843CD929-E051-A241-A948-24929D7F8D14}" dt="2022-04-06T06:58:10.582" v="580" actId="27636"/>
          <ac:spMkLst>
            <pc:docMk/>
            <pc:sldMk cId="0" sldId="314"/>
            <ac:spMk id="3" creationId="{59224D51-D98D-1146-B67C-0106BBE6CD82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2.494" v="532" actId="27636"/>
        <pc:sldMkLst>
          <pc:docMk/>
          <pc:sldMk cId="0" sldId="315"/>
        </pc:sldMkLst>
        <pc:spChg chg="add mod">
          <ac:chgData name="Andrea Vandin" userId="a434106a-4c3d-40a3-9adb-661b1e7b96ad" providerId="ADAL" clId="{843CD929-E051-A241-A948-24929D7F8D14}" dt="2022-04-06T06:57:22.494" v="532" actId="27636"/>
          <ac:spMkLst>
            <pc:docMk/>
            <pc:sldMk cId="0" sldId="315"/>
            <ac:spMk id="5" creationId="{B97F5930-59A0-4D42-9FAF-0941C2C0A8E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3.008" v="582" actId="27636"/>
        <pc:sldMkLst>
          <pc:docMk/>
          <pc:sldMk cId="0" sldId="316"/>
        </pc:sldMkLst>
        <pc:spChg chg="add mod">
          <ac:chgData name="Andrea Vandin" userId="a434106a-4c3d-40a3-9adb-661b1e7b96ad" providerId="ADAL" clId="{843CD929-E051-A241-A948-24929D7F8D14}" dt="2022-04-06T06:58:13.008" v="582" actId="27636"/>
          <ac:spMkLst>
            <pc:docMk/>
            <pc:sldMk cId="0" sldId="316"/>
            <ac:spMk id="4" creationId="{1C5AC13C-DCEC-E844-89DC-65C88D42BC4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1.032" v="590" actId="27636"/>
        <pc:sldMkLst>
          <pc:docMk/>
          <pc:sldMk cId="0" sldId="317"/>
        </pc:sldMkLst>
        <pc:spChg chg="add mod">
          <ac:chgData name="Andrea Vandin" userId="a434106a-4c3d-40a3-9adb-661b1e7b96ad" providerId="ADAL" clId="{843CD929-E051-A241-A948-24929D7F8D14}" dt="2022-04-06T06:58:21.032" v="590" actId="27636"/>
          <ac:spMkLst>
            <pc:docMk/>
            <pc:sldMk cId="0" sldId="317"/>
            <ac:spMk id="4" creationId="{11F1D45D-F48C-9F47-B10E-7431B8277AF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5.707" v="596" actId="27636"/>
        <pc:sldMkLst>
          <pc:docMk/>
          <pc:sldMk cId="0" sldId="318"/>
        </pc:sldMkLst>
        <pc:spChg chg="add mod">
          <ac:chgData name="Andrea Vandin" userId="a434106a-4c3d-40a3-9adb-661b1e7b96ad" providerId="ADAL" clId="{843CD929-E051-A241-A948-24929D7F8D14}" dt="2022-04-06T06:58:25.707" v="596" actId="27636"/>
          <ac:spMkLst>
            <pc:docMk/>
            <pc:sldMk cId="0" sldId="318"/>
            <ac:spMk id="9" creationId="{BF4350DD-0694-F448-88DA-C2F4D2186795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6.384" v="584" actId="27636"/>
        <pc:sldMkLst>
          <pc:docMk/>
          <pc:sldMk cId="0" sldId="320"/>
        </pc:sldMkLst>
        <pc:spChg chg="add mod">
          <ac:chgData name="Andrea Vandin" userId="a434106a-4c3d-40a3-9adb-661b1e7b96ad" providerId="ADAL" clId="{843CD929-E051-A241-A948-24929D7F8D14}" dt="2022-04-06T06:58:16.384" v="584" actId="27636"/>
          <ac:spMkLst>
            <pc:docMk/>
            <pc:sldMk cId="0" sldId="320"/>
            <ac:spMk id="3" creationId="{6DA046A3-AE64-2B4B-8C35-1352FF7C12F0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2.461" v="592" actId="27636"/>
        <pc:sldMkLst>
          <pc:docMk/>
          <pc:sldMk cId="0" sldId="321"/>
        </pc:sldMkLst>
        <pc:spChg chg="add mod">
          <ac:chgData name="Andrea Vandin" userId="a434106a-4c3d-40a3-9adb-661b1e7b96ad" providerId="ADAL" clId="{843CD929-E051-A241-A948-24929D7F8D14}" dt="2022-04-06T06:58:22.461" v="592" actId="27636"/>
          <ac:spMkLst>
            <pc:docMk/>
            <pc:sldMk cId="0" sldId="321"/>
            <ac:spMk id="3" creationId="{CBB7EB1D-BE14-A444-923E-5DFA80AAB21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7.142" v="598" actId="27636"/>
        <pc:sldMkLst>
          <pc:docMk/>
          <pc:sldMk cId="0" sldId="322"/>
        </pc:sldMkLst>
        <pc:spChg chg="add mod">
          <ac:chgData name="Andrea Vandin" userId="a434106a-4c3d-40a3-9adb-661b1e7b96ad" providerId="ADAL" clId="{843CD929-E051-A241-A948-24929D7F8D14}" dt="2022-04-06T06:58:27.142" v="598" actId="27636"/>
          <ac:spMkLst>
            <pc:docMk/>
            <pc:sldMk cId="0" sldId="322"/>
            <ac:spMk id="4" creationId="{6382A05B-9281-5941-B3FA-6688BE1A4AB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2.669" v="558" actId="27636"/>
        <pc:sldMkLst>
          <pc:docMk/>
          <pc:sldMk cId="0" sldId="323"/>
        </pc:sldMkLst>
        <pc:spChg chg="add mod">
          <ac:chgData name="Andrea Vandin" userId="a434106a-4c3d-40a3-9adb-661b1e7b96ad" providerId="ADAL" clId="{843CD929-E051-A241-A948-24929D7F8D14}" dt="2022-04-06T06:57:52.669" v="558" actId="27636"/>
          <ac:spMkLst>
            <pc:docMk/>
            <pc:sldMk cId="0" sldId="323"/>
            <ac:spMk id="4" creationId="{E94CBE47-10BC-694B-835F-EC6BC156DC65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8.909" v="566" actId="27636"/>
        <pc:sldMkLst>
          <pc:docMk/>
          <pc:sldMk cId="0" sldId="324"/>
        </pc:sldMkLst>
        <pc:spChg chg="add mod">
          <ac:chgData name="Andrea Vandin" userId="a434106a-4c3d-40a3-9adb-661b1e7b96ad" providerId="ADAL" clId="{843CD929-E051-A241-A948-24929D7F8D14}" dt="2022-04-06T06:57:58.909" v="566" actId="27636"/>
          <ac:spMkLst>
            <pc:docMk/>
            <pc:sldMk cId="0" sldId="324"/>
            <ac:spMk id="4" creationId="{E9003B01-E47A-3545-8B3A-71B6B93586A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3.732" v="572" actId="27636"/>
        <pc:sldMkLst>
          <pc:docMk/>
          <pc:sldMk cId="0" sldId="325"/>
        </pc:sldMkLst>
        <pc:spChg chg="add mod">
          <ac:chgData name="Andrea Vandin" userId="a434106a-4c3d-40a3-9adb-661b1e7b96ad" providerId="ADAL" clId="{843CD929-E051-A241-A948-24929D7F8D14}" dt="2022-04-06T06:58:03.732" v="572" actId="27636"/>
          <ac:spMkLst>
            <pc:docMk/>
            <pc:sldMk cId="0" sldId="325"/>
            <ac:spMk id="4" creationId="{357CC22E-842F-7548-BF32-6C0FF7A728F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6.802" v="576" actId="27636"/>
        <pc:sldMkLst>
          <pc:docMk/>
          <pc:sldMk cId="0" sldId="326"/>
        </pc:sldMkLst>
        <pc:spChg chg="add mod">
          <ac:chgData name="Andrea Vandin" userId="a434106a-4c3d-40a3-9adb-661b1e7b96ad" providerId="ADAL" clId="{843CD929-E051-A241-A948-24929D7F8D14}" dt="2022-04-06T06:58:06.802" v="576" actId="27636"/>
          <ac:spMkLst>
            <pc:docMk/>
            <pc:sldMk cId="0" sldId="326"/>
            <ac:spMk id="4" creationId="{841A5220-955A-6E4C-ADEB-5641C3C867E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8.404" v="578" actId="27636"/>
        <pc:sldMkLst>
          <pc:docMk/>
          <pc:sldMk cId="0" sldId="327"/>
        </pc:sldMkLst>
        <pc:spChg chg="add mod">
          <ac:chgData name="Andrea Vandin" userId="a434106a-4c3d-40a3-9adb-661b1e7b96ad" providerId="ADAL" clId="{843CD929-E051-A241-A948-24929D7F8D14}" dt="2022-04-06T06:58:08.404" v="578" actId="27636"/>
          <ac:spMkLst>
            <pc:docMk/>
            <pc:sldMk cId="0" sldId="327"/>
            <ac:spMk id="8" creationId="{4887AAD9-031A-E84C-99D5-4CC348536E02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9.459" v="588" actId="27636"/>
        <pc:sldMkLst>
          <pc:docMk/>
          <pc:sldMk cId="0" sldId="328"/>
        </pc:sldMkLst>
        <pc:spChg chg="add mod">
          <ac:chgData name="Andrea Vandin" userId="a434106a-4c3d-40a3-9adb-661b1e7b96ad" providerId="ADAL" clId="{843CD929-E051-A241-A948-24929D7F8D14}" dt="2022-04-06T06:58:19.459" v="588" actId="27636"/>
          <ac:spMkLst>
            <pc:docMk/>
            <pc:sldMk cId="0" sldId="328"/>
            <ac:spMk id="4" creationId="{DF3F5B34-95A4-F048-AA3B-AA0AE1BF2A5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9.004" v="600" actId="27636"/>
        <pc:sldMkLst>
          <pc:docMk/>
          <pc:sldMk cId="0" sldId="329"/>
        </pc:sldMkLst>
        <pc:spChg chg="add mod">
          <ac:chgData name="Andrea Vandin" userId="a434106a-4c3d-40a3-9adb-661b1e7b96ad" providerId="ADAL" clId="{843CD929-E051-A241-A948-24929D7F8D14}" dt="2022-04-06T06:58:29.004" v="600" actId="27636"/>
          <ac:spMkLst>
            <pc:docMk/>
            <pc:sldMk cId="0" sldId="329"/>
            <ac:spMk id="4" creationId="{9D11C023-F936-2E4E-A2A6-B9D0E0549EC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2.037" v="604" actId="27636"/>
        <pc:sldMkLst>
          <pc:docMk/>
          <pc:sldMk cId="0" sldId="330"/>
        </pc:sldMkLst>
        <pc:spChg chg="add mod">
          <ac:chgData name="Andrea Vandin" userId="a434106a-4c3d-40a3-9adb-661b1e7b96ad" providerId="ADAL" clId="{843CD929-E051-A241-A948-24929D7F8D14}" dt="2022-04-06T06:58:32.037" v="604" actId="27636"/>
          <ac:spMkLst>
            <pc:docMk/>
            <pc:sldMk cId="0" sldId="330"/>
            <ac:spMk id="4" creationId="{F6EA8AA3-5386-6A44-B0DF-2C5CD72458C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4.184" v="594" actId="27636"/>
        <pc:sldMkLst>
          <pc:docMk/>
          <pc:sldMk cId="0" sldId="331"/>
        </pc:sldMkLst>
        <pc:spChg chg="add mod">
          <ac:chgData name="Andrea Vandin" userId="a434106a-4c3d-40a3-9adb-661b1e7b96ad" providerId="ADAL" clId="{843CD929-E051-A241-A948-24929D7F8D14}" dt="2022-04-06T06:58:24.184" v="594" actId="27636"/>
          <ac:spMkLst>
            <pc:docMk/>
            <pc:sldMk cId="0" sldId="331"/>
            <ac:spMk id="6" creationId="{E310D69D-9ADA-0B46-89CE-7A5450C06E5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3.706" v="606" actId="27636"/>
        <pc:sldMkLst>
          <pc:docMk/>
          <pc:sldMk cId="0" sldId="332"/>
        </pc:sldMkLst>
        <pc:spChg chg="add mod">
          <ac:chgData name="Andrea Vandin" userId="a434106a-4c3d-40a3-9adb-661b1e7b96ad" providerId="ADAL" clId="{843CD929-E051-A241-A948-24929D7F8D14}" dt="2022-04-06T06:58:33.706" v="606" actId="27636"/>
          <ac:spMkLst>
            <pc:docMk/>
            <pc:sldMk cId="0" sldId="332"/>
            <ac:spMk id="7" creationId="{066D7B0F-6718-8E40-9768-0AAE230DA8D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6.508" v="610" actId="27636"/>
        <pc:sldMkLst>
          <pc:docMk/>
          <pc:sldMk cId="0" sldId="333"/>
        </pc:sldMkLst>
        <pc:spChg chg="add mod">
          <ac:chgData name="Andrea Vandin" userId="a434106a-4c3d-40a3-9adb-661b1e7b96ad" providerId="ADAL" clId="{843CD929-E051-A241-A948-24929D7F8D14}" dt="2022-04-06T06:58:36.508" v="610" actId="27636"/>
          <ac:spMkLst>
            <pc:docMk/>
            <pc:sldMk cId="0" sldId="333"/>
            <ac:spMk id="3" creationId="{9D7F51BC-DCDC-DB49-A163-549F0398797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9.253" v="614" actId="27636"/>
        <pc:sldMkLst>
          <pc:docMk/>
          <pc:sldMk cId="0" sldId="334"/>
        </pc:sldMkLst>
        <pc:spChg chg="add mod">
          <ac:chgData name="Andrea Vandin" userId="a434106a-4c3d-40a3-9adb-661b1e7b96ad" providerId="ADAL" clId="{843CD929-E051-A241-A948-24929D7F8D14}" dt="2022-04-06T06:58:39.253" v="614" actId="27636"/>
          <ac:spMkLst>
            <pc:docMk/>
            <pc:sldMk cId="0" sldId="334"/>
            <ac:spMk id="3" creationId="{B2C9E822-F0E6-144F-A51D-060C531B5EA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7.545" v="612" actId="27636"/>
        <pc:sldMkLst>
          <pc:docMk/>
          <pc:sldMk cId="0" sldId="336"/>
        </pc:sldMkLst>
        <pc:spChg chg="add mod">
          <ac:chgData name="Andrea Vandin" userId="a434106a-4c3d-40a3-9adb-661b1e7b96ad" providerId="ADAL" clId="{843CD929-E051-A241-A948-24929D7F8D14}" dt="2022-04-06T06:58:37.545" v="612" actId="27636"/>
          <ac:spMkLst>
            <pc:docMk/>
            <pc:sldMk cId="0" sldId="336"/>
            <ac:spMk id="4" creationId="{2507586F-4C7F-B944-9B63-EBFC231D1626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2.315" v="618" actId="27636"/>
        <pc:sldMkLst>
          <pc:docMk/>
          <pc:sldMk cId="0" sldId="337"/>
        </pc:sldMkLst>
        <pc:spChg chg="add mod">
          <ac:chgData name="Andrea Vandin" userId="a434106a-4c3d-40a3-9adb-661b1e7b96ad" providerId="ADAL" clId="{843CD929-E051-A241-A948-24929D7F8D14}" dt="2022-04-06T06:58:42.315" v="618" actId="27636"/>
          <ac:spMkLst>
            <pc:docMk/>
            <pc:sldMk cId="0" sldId="337"/>
            <ac:spMk id="4" creationId="{F61574C9-23C1-934B-BB31-833399BBEB0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7.529" v="538" actId="27636"/>
        <pc:sldMkLst>
          <pc:docMk/>
          <pc:sldMk cId="0" sldId="340"/>
        </pc:sldMkLst>
        <pc:spChg chg="add mod">
          <ac:chgData name="Andrea Vandin" userId="a434106a-4c3d-40a3-9adb-661b1e7b96ad" providerId="ADAL" clId="{843CD929-E051-A241-A948-24929D7F8D14}" dt="2022-04-06T06:57:27.529" v="538" actId="27636"/>
          <ac:spMkLst>
            <pc:docMk/>
            <pc:sldMk cId="0" sldId="340"/>
            <ac:spMk id="5" creationId="{D72415CA-A9D3-2848-869D-EE89EB041FD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7:31.583" v="542"/>
        <pc:sldMkLst>
          <pc:docMk/>
          <pc:sldMk cId="0" sldId="342"/>
        </pc:sldMkLst>
        <pc:spChg chg="add del mod">
          <ac:chgData name="Andrea Vandin" userId="a434106a-4c3d-40a3-9adb-661b1e7b96ad" providerId="ADAL" clId="{843CD929-E051-A241-A948-24929D7F8D14}" dt="2022-04-06T06:57:31.583" v="542"/>
          <ac:spMkLst>
            <pc:docMk/>
            <pc:sldMk cId="0" sldId="342"/>
            <ac:spMk id="5" creationId="{57ACC65C-8526-0F44-BC58-5E7B22878BB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7.975" v="586" actId="27636"/>
        <pc:sldMkLst>
          <pc:docMk/>
          <pc:sldMk cId="0" sldId="343"/>
        </pc:sldMkLst>
        <pc:spChg chg="add mod">
          <ac:chgData name="Andrea Vandin" userId="a434106a-4c3d-40a3-9adb-661b1e7b96ad" providerId="ADAL" clId="{843CD929-E051-A241-A948-24929D7F8D14}" dt="2022-04-06T06:58:17.975" v="586" actId="27636"/>
          <ac:spMkLst>
            <pc:docMk/>
            <pc:sldMk cId="0" sldId="343"/>
            <ac:spMk id="4" creationId="{86CB33BC-2B91-B94B-A84E-49495226D46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2294863909" sldId="1682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294863909" sldId="1682"/>
            <ac:spMk id="6" creationId="{46DC02D5-DB93-4145-BF0A-D77E4D155CB5}"/>
          </ac:spMkLst>
        </pc:spChg>
        <pc:spChg chg="mod">
          <ac:chgData name="Andrea Vandin" userId="a434106a-4c3d-40a3-9adb-661b1e7b96ad" providerId="ADAL" clId="{843CD929-E051-A241-A948-24929D7F8D14}" dt="2022-04-06T03:37:34.280" v="3" actId="1036"/>
          <ac:spMkLst>
            <pc:docMk/>
            <pc:sldMk cId="2294863909" sldId="1682"/>
            <ac:spMk id="10" creationId="{BBA04D53-CEDB-044D-A3AB-353CD0206B07}"/>
          </ac:spMkLst>
        </pc:spChg>
      </pc:sldChg>
      <pc:sldChg chg="addSp modSp mod">
        <pc:chgData name="Andrea Vandin" userId="a434106a-4c3d-40a3-9adb-661b1e7b96ad" providerId="ADAL" clId="{843CD929-E051-A241-A948-24929D7F8D14}" dt="2022-04-06T06:56:58.268" v="506" actId="27636"/>
        <pc:sldMkLst>
          <pc:docMk/>
          <pc:sldMk cId="4247891475" sldId="1683"/>
        </pc:sldMkLst>
        <pc:spChg chg="add mod">
          <ac:chgData name="Andrea Vandin" userId="a434106a-4c3d-40a3-9adb-661b1e7b96ad" providerId="ADAL" clId="{843CD929-E051-A241-A948-24929D7F8D14}" dt="2022-04-06T06:56:58.268" v="506" actId="27636"/>
          <ac:spMkLst>
            <pc:docMk/>
            <pc:sldMk cId="4247891475" sldId="1683"/>
            <ac:spMk id="4" creationId="{56B11C9E-1907-7545-A0D4-F0E8462D876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6.927" v="514" actId="27636"/>
        <pc:sldMkLst>
          <pc:docMk/>
          <pc:sldMk cId="3287100072" sldId="1686"/>
        </pc:sldMkLst>
        <pc:spChg chg="add mod">
          <ac:chgData name="Andrea Vandin" userId="a434106a-4c3d-40a3-9adb-661b1e7b96ad" providerId="ADAL" clId="{843CD929-E051-A241-A948-24929D7F8D14}" dt="2022-04-06T06:57:06.927" v="514" actId="27636"/>
          <ac:spMkLst>
            <pc:docMk/>
            <pc:sldMk cId="3287100072" sldId="1686"/>
            <ac:spMk id="4" creationId="{902EC8C4-C9A1-5D4D-8B5E-FC1789E1A704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0.836" v="530" actId="27636"/>
        <pc:sldMkLst>
          <pc:docMk/>
          <pc:sldMk cId="896805926" sldId="1687"/>
        </pc:sldMkLst>
        <pc:spChg chg="add mod">
          <ac:chgData name="Andrea Vandin" userId="a434106a-4c3d-40a3-9adb-661b1e7b96ad" providerId="ADAL" clId="{843CD929-E051-A241-A948-24929D7F8D14}" dt="2022-04-06T06:57:20.836" v="530" actId="27636"/>
          <ac:spMkLst>
            <pc:docMk/>
            <pc:sldMk cId="896805926" sldId="1687"/>
            <ac:spMk id="4" creationId="{DE66D03D-496B-2941-92C0-1A0766FE2A1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3.818" v="620" actId="27636"/>
        <pc:sldMkLst>
          <pc:docMk/>
          <pc:sldMk cId="3360418227" sldId="1688"/>
        </pc:sldMkLst>
        <pc:spChg chg="add mod">
          <ac:chgData name="Andrea Vandin" userId="a434106a-4c3d-40a3-9adb-661b1e7b96ad" providerId="ADAL" clId="{843CD929-E051-A241-A948-24929D7F8D14}" dt="2022-04-06T06:58:43.818" v="620" actId="27636"/>
          <ac:spMkLst>
            <pc:docMk/>
            <pc:sldMk cId="3360418227" sldId="1688"/>
            <ac:spMk id="4" creationId="{78AF25B1-56F7-634E-88B5-98DE53294E2F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462972449" sldId="1689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462972449" sldId="1689"/>
            <ac:spMk id="2" creationId="{6BFB35E3-D3D3-0345-973D-1D486337CF9A}"/>
          </ac:spMkLst>
        </pc:spChg>
        <pc:spChg chg="mod">
          <ac:chgData name="Andrea Vandin" userId="a434106a-4c3d-40a3-9adb-661b1e7b96ad" providerId="ADAL" clId="{843CD929-E051-A241-A948-24929D7F8D14}" dt="2022-04-06T06:34:47.895" v="420" actId="20577"/>
          <ac:spMkLst>
            <pc:docMk/>
            <pc:sldMk cId="1462972449" sldId="1689"/>
            <ac:spMk id="7" creationId="{1539C812-29A2-6B4E-8A66-0533AE99E180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123363338" sldId="1690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23363338" sldId="1690"/>
            <ac:spMk id="2" creationId="{529AD38B-8DFF-C443-B9A9-E357720C2BA7}"/>
          </ac:spMkLst>
        </pc:spChg>
      </pc:sldChg>
      <pc:sldChg chg="addSp delSp modSp add mod">
        <pc:chgData name="Andrea Vandin" userId="a434106a-4c3d-40a3-9adb-661b1e7b96ad" providerId="ADAL" clId="{843CD929-E051-A241-A948-24929D7F8D14}" dt="2022-04-06T09:23:29.117" v="629" actId="207"/>
        <pc:sldMkLst>
          <pc:docMk/>
          <pc:sldMk cId="2639115566" sldId="1691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639115566" sldId="1691"/>
            <ac:spMk id="6" creationId="{E39BBB1C-00BC-6E42-82C1-11C9CD9D45F3}"/>
          </ac:spMkLst>
        </pc:spChg>
        <pc:spChg chg="del">
          <ac:chgData name="Andrea Vandin" userId="a434106a-4c3d-40a3-9adb-661b1e7b96ad" providerId="ADAL" clId="{843CD929-E051-A241-A948-24929D7F8D14}" dt="2022-04-06T03:49:44.888" v="128" actId="478"/>
          <ac:spMkLst>
            <pc:docMk/>
            <pc:sldMk cId="2639115566" sldId="1691"/>
            <ac:spMk id="7" creationId="{1539C812-29A2-6B4E-8A66-0533AE99E180}"/>
          </ac:spMkLst>
        </pc:spChg>
        <pc:spChg chg="mod">
          <ac:chgData name="Andrea Vandin" userId="a434106a-4c3d-40a3-9adb-661b1e7b96ad" providerId="ADAL" clId="{843CD929-E051-A241-A948-24929D7F8D14}" dt="2022-04-06T09:23:29.117" v="629" actId="207"/>
          <ac:spMkLst>
            <pc:docMk/>
            <pc:sldMk cId="2639115566" sldId="1691"/>
            <ac:spMk id="9" creationId="{9DD5E1FB-C592-9A44-8CD1-EE41E1194AA4}"/>
          </ac:spMkLst>
        </pc:spChg>
        <pc:spChg chg="add mod">
          <ac:chgData name="Andrea Vandin" userId="a434106a-4c3d-40a3-9adb-661b1e7b96ad" providerId="ADAL" clId="{843CD929-E051-A241-A948-24929D7F8D14}" dt="2022-04-06T03:55:35.361" v="224" actId="1037"/>
          <ac:spMkLst>
            <pc:docMk/>
            <pc:sldMk cId="2639115566" sldId="1691"/>
            <ac:spMk id="11" creationId="{80F9A26A-B4B5-914D-9EB8-C17CC215C7E6}"/>
          </ac:spMkLst>
        </pc:spChg>
        <pc:spChg chg="add mod">
          <ac:chgData name="Andrea Vandin" userId="a434106a-4c3d-40a3-9adb-661b1e7b96ad" providerId="ADAL" clId="{843CD929-E051-A241-A948-24929D7F8D14}" dt="2022-04-06T03:55:53.265" v="273" actId="1037"/>
          <ac:spMkLst>
            <pc:docMk/>
            <pc:sldMk cId="2639115566" sldId="1691"/>
            <ac:spMk id="14" creationId="{D125C3E2-2ABD-D74D-97BF-198D8441B6BF}"/>
          </ac:spMkLst>
        </pc:spChg>
        <pc:spChg chg="del">
          <ac:chgData name="Andrea Vandin" userId="a434106a-4c3d-40a3-9adb-661b1e7b96ad" providerId="ADAL" clId="{843CD929-E051-A241-A948-24929D7F8D14}" dt="2022-04-06T03:49:48.745" v="130" actId="478"/>
          <ac:spMkLst>
            <pc:docMk/>
            <pc:sldMk cId="2639115566" sldId="1691"/>
            <ac:spMk id="20" creationId="{51980E0E-1C71-1D48-92A2-B70C1B954184}"/>
          </ac:spMkLst>
        </pc:spChg>
        <pc:picChg chg="add mod">
          <ac:chgData name="Andrea Vandin" userId="a434106a-4c3d-40a3-9adb-661b1e7b96ad" providerId="ADAL" clId="{843CD929-E051-A241-A948-24929D7F8D14}" dt="2022-04-06T09:22:32.089" v="627" actId="208"/>
          <ac:picMkLst>
            <pc:docMk/>
            <pc:sldMk cId="2639115566" sldId="1691"/>
            <ac:picMk id="3" creationId="{7141535B-4711-6E4D-A4F8-73FAFF0DEF6C}"/>
          </ac:picMkLst>
        </pc:picChg>
        <pc:picChg chg="add mod modCrop">
          <ac:chgData name="Andrea Vandin" userId="a434106a-4c3d-40a3-9adb-661b1e7b96ad" providerId="ADAL" clId="{843CD929-E051-A241-A948-24929D7F8D14}" dt="2022-04-06T09:22:34.634" v="628" actId="208"/>
          <ac:picMkLst>
            <pc:docMk/>
            <pc:sldMk cId="2639115566" sldId="1691"/>
            <ac:picMk id="5" creationId="{E3A7B108-0749-D144-B4E8-9407D757EB81}"/>
          </ac:picMkLst>
        </pc:picChg>
        <pc:picChg chg="del">
          <ac:chgData name="Andrea Vandin" userId="a434106a-4c3d-40a3-9adb-661b1e7b96ad" providerId="ADAL" clId="{843CD929-E051-A241-A948-24929D7F8D14}" dt="2022-04-06T03:49:42.254" v="127" actId="478"/>
          <ac:picMkLst>
            <pc:docMk/>
            <pc:sldMk cId="2639115566" sldId="1691"/>
            <ac:picMk id="13" creationId="{25A127E4-71A9-FC4E-8A8A-EC3831251329}"/>
          </ac:picMkLst>
        </pc:picChg>
        <pc:cxnChg chg="del">
          <ac:chgData name="Andrea Vandin" userId="a434106a-4c3d-40a3-9adb-661b1e7b96ad" providerId="ADAL" clId="{843CD929-E051-A241-A948-24929D7F8D14}" dt="2022-04-06T03:49:46.325" v="129" actId="478"/>
          <ac:cxnSpMkLst>
            <pc:docMk/>
            <pc:sldMk cId="2639115566" sldId="1691"/>
            <ac:cxnSpMk id="19" creationId="{70976379-FA6A-9640-9C67-B33074066B0E}"/>
          </ac:cxnSpMkLst>
        </pc:cxnChg>
      </pc:sldChg>
      <pc:sldChg chg="delSp modSp add del mod">
        <pc:chgData name="Andrea Vandin" userId="a434106a-4c3d-40a3-9adb-661b1e7b96ad" providerId="ADAL" clId="{843CD929-E051-A241-A948-24929D7F8D14}" dt="2022-04-06T03:58:39.924" v="288" actId="2696"/>
        <pc:sldMkLst>
          <pc:docMk/>
          <pc:sldMk cId="1283839351" sldId="1692"/>
        </pc:sldMkLst>
        <pc:picChg chg="del">
          <ac:chgData name="Andrea Vandin" userId="a434106a-4c3d-40a3-9adb-661b1e7b96ad" providerId="ADAL" clId="{843CD929-E051-A241-A948-24929D7F8D14}" dt="2022-04-06T03:54:42.406" v="210" actId="478"/>
          <ac:picMkLst>
            <pc:docMk/>
            <pc:sldMk cId="1283839351" sldId="1692"/>
            <ac:picMk id="3" creationId="{7141535B-4711-6E4D-A4F8-73FAFF0DEF6C}"/>
          </ac:picMkLst>
        </pc:picChg>
        <pc:picChg chg="mod">
          <ac:chgData name="Andrea Vandin" userId="a434106a-4c3d-40a3-9adb-661b1e7b96ad" providerId="ADAL" clId="{843CD929-E051-A241-A948-24929D7F8D14}" dt="2022-04-06T03:54:52.322" v="211" actId="1076"/>
          <ac:picMkLst>
            <pc:docMk/>
            <pc:sldMk cId="1283839351" sldId="1692"/>
            <ac:picMk id="5" creationId="{E3A7B108-0749-D144-B4E8-9407D757EB8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4:37.038" v="636" actId="2085"/>
        <pc:sldMkLst>
          <pc:docMk/>
          <pc:sldMk cId="3485729489" sldId="1693"/>
        </pc:sldMkLst>
        <pc:spChg chg="del">
          <ac:chgData name="Andrea Vandin" userId="a434106a-4c3d-40a3-9adb-661b1e7b96ad" providerId="ADAL" clId="{843CD929-E051-A241-A948-24929D7F8D14}" dt="2022-04-06T04:03:39.475" v="390" actId="478"/>
          <ac:spMkLst>
            <pc:docMk/>
            <pc:sldMk cId="3485729489" sldId="1693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7:52.894" v="277" actId="478"/>
          <ac:spMkLst>
            <pc:docMk/>
            <pc:sldMk cId="3485729489" sldId="1693"/>
            <ac:spMk id="11" creationId="{80F9A26A-B4B5-914D-9EB8-C17CC215C7E6}"/>
          </ac:spMkLst>
        </pc:spChg>
        <pc:spChg chg="add del mod">
          <ac:chgData name="Andrea Vandin" userId="a434106a-4c3d-40a3-9adb-661b1e7b96ad" providerId="ADAL" clId="{843CD929-E051-A241-A948-24929D7F8D14}" dt="2022-04-06T04:03:42.528" v="394" actId="478"/>
          <ac:spMkLst>
            <pc:docMk/>
            <pc:sldMk cId="3485729489" sldId="1693"/>
            <ac:spMk id="12" creationId="{E0D81858-124F-6040-B27C-9F1FDDFEC352}"/>
          </ac:spMkLst>
        </pc:spChg>
        <pc:spChg chg="add mod">
          <ac:chgData name="Andrea Vandin" userId="a434106a-4c3d-40a3-9adb-661b1e7b96ad" providerId="ADAL" clId="{843CD929-E051-A241-A948-24929D7F8D14}" dt="2022-04-06T06:36:48.657" v="424" actId="2085"/>
          <ac:spMkLst>
            <pc:docMk/>
            <pc:sldMk cId="3485729489" sldId="1693"/>
            <ac:spMk id="13" creationId="{4EC4C84A-259B-6C44-8F38-7652498DE8C1}"/>
          </ac:spMkLst>
        </pc:spChg>
        <pc:spChg chg="del">
          <ac:chgData name="Andrea Vandin" userId="a434106a-4c3d-40a3-9adb-661b1e7b96ad" providerId="ADAL" clId="{843CD929-E051-A241-A948-24929D7F8D14}" dt="2022-04-06T03:57:54.538" v="278" actId="478"/>
          <ac:spMkLst>
            <pc:docMk/>
            <pc:sldMk cId="3485729489" sldId="1693"/>
            <ac:spMk id="14" creationId="{D125C3E2-2ABD-D74D-97BF-198D8441B6BF}"/>
          </ac:spMkLst>
        </pc:spChg>
        <pc:spChg chg="add del mod">
          <ac:chgData name="Andrea Vandin" userId="a434106a-4c3d-40a3-9adb-661b1e7b96ad" providerId="ADAL" clId="{843CD929-E051-A241-A948-24929D7F8D14}" dt="2022-04-06T04:03:41.740" v="393"/>
          <ac:spMkLst>
            <pc:docMk/>
            <pc:sldMk cId="3485729489" sldId="1693"/>
            <ac:spMk id="15" creationId="{EEBB3AC6-B76F-904D-89BA-F5E6841B7881}"/>
          </ac:spMkLst>
        </pc:spChg>
        <pc:spChg chg="add mod">
          <ac:chgData name="Andrea Vandin" userId="a434106a-4c3d-40a3-9adb-661b1e7b96ad" providerId="ADAL" clId="{843CD929-E051-A241-A948-24929D7F8D14}" dt="2022-04-06T09:23:34.536" v="630" actId="207"/>
          <ac:spMkLst>
            <pc:docMk/>
            <pc:sldMk cId="3485729489" sldId="1693"/>
            <ac:spMk id="16" creationId="{09225734-B5FF-8B4A-B29D-7C0F2ECFDB8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3485729489" sldId="1693"/>
            <ac:spMk id="17" creationId="{335A56AD-6F75-E34F-897B-5D529271B965}"/>
          </ac:spMkLst>
        </pc:spChg>
        <pc:spChg chg="add del mod">
          <ac:chgData name="Andrea Vandin" userId="a434106a-4c3d-40a3-9adb-661b1e7b96ad" providerId="ADAL" clId="{843CD929-E051-A241-A948-24929D7F8D14}" dt="2022-04-06T09:24:19.276" v="633" actId="478"/>
          <ac:spMkLst>
            <pc:docMk/>
            <pc:sldMk cId="3485729489" sldId="1693"/>
            <ac:spMk id="18" creationId="{4FAD9C30-222B-3144-B611-14A08F2218FE}"/>
          </ac:spMkLst>
        </pc:spChg>
        <pc:spChg chg="add mod">
          <ac:chgData name="Andrea Vandin" userId="a434106a-4c3d-40a3-9adb-661b1e7b96ad" providerId="ADAL" clId="{843CD929-E051-A241-A948-24929D7F8D14}" dt="2022-04-06T09:24:37.038" v="636" actId="2085"/>
          <ac:spMkLst>
            <pc:docMk/>
            <pc:sldMk cId="3485729489" sldId="1693"/>
            <ac:spMk id="19" creationId="{90EC3A57-4AAB-8C43-ACC1-A0923ABEAB1B}"/>
          </ac:spMkLst>
        </pc:spChg>
        <pc:picChg chg="del">
          <ac:chgData name="Andrea Vandin" userId="a434106a-4c3d-40a3-9adb-661b1e7b96ad" providerId="ADAL" clId="{843CD929-E051-A241-A948-24929D7F8D14}" dt="2022-04-06T03:57:50.282" v="275" actId="478"/>
          <ac:picMkLst>
            <pc:docMk/>
            <pc:sldMk cId="3485729489" sldId="1693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3:58:26.188" v="285" actId="1076"/>
          <ac:picMkLst>
            <pc:docMk/>
            <pc:sldMk cId="3485729489" sldId="1693"/>
            <ac:picMk id="4" creationId="{9BB4EFFC-5322-1E40-BABA-F4342CC43B22}"/>
          </ac:picMkLst>
        </pc:picChg>
        <pc:picChg chg="del">
          <ac:chgData name="Andrea Vandin" userId="a434106a-4c3d-40a3-9adb-661b1e7b96ad" providerId="ADAL" clId="{843CD929-E051-A241-A948-24929D7F8D14}" dt="2022-04-06T03:57:51.163" v="276" actId="478"/>
          <ac:picMkLst>
            <pc:docMk/>
            <pc:sldMk cId="3485729489" sldId="1693"/>
            <ac:picMk id="5" creationId="{E3A7B108-0749-D144-B4E8-9407D757EB81}"/>
          </ac:picMkLst>
        </pc:picChg>
        <pc:picChg chg="add mod">
          <ac:chgData name="Andrea Vandin" userId="a434106a-4c3d-40a3-9adb-661b1e7b96ad" providerId="ADAL" clId="{843CD929-E051-A241-A948-24929D7F8D14}" dt="2022-04-06T03:58:28.590" v="287" actId="1035"/>
          <ac:picMkLst>
            <pc:docMk/>
            <pc:sldMk cId="3485729489" sldId="1693"/>
            <ac:picMk id="7" creationId="{7494E98C-BD24-0F42-93FF-76AB0A5C561E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3:40.132" v="631" actId="207"/>
        <pc:sldMkLst>
          <pc:docMk/>
          <pc:sldMk cId="1189015072" sldId="1694"/>
        </pc:sldMkLst>
        <pc:spChg chg="add del mod">
          <ac:chgData name="Andrea Vandin" userId="a434106a-4c3d-40a3-9adb-661b1e7b96ad" providerId="ADAL" clId="{843CD929-E051-A241-A948-24929D7F8D14}" dt="2022-04-06T04:03:48.453" v="398" actId="478"/>
          <ac:spMkLst>
            <pc:docMk/>
            <pc:sldMk cId="1189015072" sldId="1694"/>
            <ac:spMk id="6" creationId="{3A336149-82C8-C246-9FBA-391E35CB7F1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89015072" sldId="1694"/>
            <ac:spMk id="7" creationId="{8A8E2E2D-00D1-294F-B28A-0059CEE55E60}"/>
          </ac:spMkLst>
        </pc:spChg>
        <pc:spChg chg="del mod">
          <ac:chgData name="Andrea Vandin" userId="a434106a-4c3d-40a3-9adb-661b1e7b96ad" providerId="ADAL" clId="{843CD929-E051-A241-A948-24929D7F8D14}" dt="2022-04-06T04:03:46.475" v="396" actId="478"/>
          <ac:spMkLst>
            <pc:docMk/>
            <pc:sldMk cId="1189015072" sldId="1694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8:54.983" v="302" actId="478"/>
          <ac:spMkLst>
            <pc:docMk/>
            <pc:sldMk cId="1189015072" sldId="1694"/>
            <ac:spMk id="11" creationId="{80F9A26A-B4B5-914D-9EB8-C17CC215C7E6}"/>
          </ac:spMkLst>
        </pc:spChg>
        <pc:spChg chg="del">
          <ac:chgData name="Andrea Vandin" userId="a434106a-4c3d-40a3-9adb-661b1e7b96ad" providerId="ADAL" clId="{843CD929-E051-A241-A948-24929D7F8D14}" dt="2022-04-06T03:58:57.089" v="304" actId="478"/>
          <ac:spMkLst>
            <pc:docMk/>
            <pc:sldMk cId="1189015072" sldId="1694"/>
            <ac:spMk id="14" creationId="{D125C3E2-2ABD-D74D-97BF-198D8441B6BF}"/>
          </ac:spMkLst>
        </pc:spChg>
        <pc:spChg chg="add mod">
          <ac:chgData name="Andrea Vandin" userId="a434106a-4c3d-40a3-9adb-661b1e7b96ad" providerId="ADAL" clId="{843CD929-E051-A241-A948-24929D7F8D14}" dt="2022-04-06T09:23:40.132" v="631" actId="207"/>
          <ac:spMkLst>
            <pc:docMk/>
            <pc:sldMk cId="1189015072" sldId="1694"/>
            <ac:spMk id="15" creationId="{D6EE599E-81BF-B048-84F6-C2B2E06C69FE}"/>
          </ac:spMkLst>
        </pc:spChg>
        <pc:picChg chg="del">
          <ac:chgData name="Andrea Vandin" userId="a434106a-4c3d-40a3-9adb-661b1e7b96ad" providerId="ADAL" clId="{843CD929-E051-A241-A948-24929D7F8D14}" dt="2022-04-06T03:58:52.527" v="301" actId="478"/>
          <ac:picMkLst>
            <pc:docMk/>
            <pc:sldMk cId="1189015072" sldId="1694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4:02:50.479" v="335" actId="1035"/>
          <ac:picMkLst>
            <pc:docMk/>
            <pc:sldMk cId="1189015072" sldId="1694"/>
            <ac:picMk id="4" creationId="{B949B97D-4FCA-9240-9A7B-0B7F1E8C090C}"/>
          </ac:picMkLst>
        </pc:picChg>
        <pc:picChg chg="del">
          <ac:chgData name="Andrea Vandin" userId="a434106a-4c3d-40a3-9adb-661b1e7b96ad" providerId="ADAL" clId="{843CD929-E051-A241-A948-24929D7F8D14}" dt="2022-04-06T03:58:55.997" v="303" actId="478"/>
          <ac:picMkLst>
            <pc:docMk/>
            <pc:sldMk cId="1189015072" sldId="1694"/>
            <ac:picMk id="5" creationId="{E3A7B108-0749-D144-B4E8-9407D757EB81}"/>
          </ac:picMkLst>
        </pc:picChg>
        <pc:picChg chg="add mod modCrop">
          <ac:chgData name="Andrea Vandin" userId="a434106a-4c3d-40a3-9adb-661b1e7b96ad" providerId="ADAL" clId="{843CD929-E051-A241-A948-24929D7F8D14}" dt="2022-04-06T04:03:01.569" v="374" actId="1036"/>
          <ac:picMkLst>
            <pc:docMk/>
            <pc:sldMk cId="1189015072" sldId="1694"/>
            <ac:picMk id="12" creationId="{6B1BA92D-ADC6-7C4E-8E5D-2AF178261904}"/>
          </ac:picMkLst>
        </pc:picChg>
        <pc:picChg chg="add mod">
          <ac:chgData name="Andrea Vandin" userId="a434106a-4c3d-40a3-9adb-661b1e7b96ad" providerId="ADAL" clId="{843CD929-E051-A241-A948-24929D7F8D14}" dt="2022-04-06T04:03:02.822" v="377" actId="1035"/>
          <ac:picMkLst>
            <pc:docMk/>
            <pc:sldMk cId="1189015072" sldId="1694"/>
            <ac:picMk id="13" creationId="{E711D4BB-57B0-6D4E-9CEF-BB097894504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10:40:00.374" v="923" actId="208"/>
        <pc:sldMkLst>
          <pc:docMk/>
          <pc:sldMk cId="850777654" sldId="1695"/>
        </pc:sldMkLst>
        <pc:spChg chg="add del mod">
          <ac:chgData name="Andrea Vandin" userId="a434106a-4c3d-40a3-9adb-661b1e7b96ad" providerId="ADAL" clId="{843CD929-E051-A241-A948-24929D7F8D14}" dt="2022-04-06T10:38:41.268" v="785" actId="478"/>
          <ac:spMkLst>
            <pc:docMk/>
            <pc:sldMk cId="850777654" sldId="1695"/>
            <ac:spMk id="2" creationId="{6308A790-7EA3-0048-A20B-F5331569B752}"/>
          </ac:spMkLst>
        </pc:spChg>
        <pc:spChg chg="add mod">
          <ac:chgData name="Andrea Vandin" userId="a434106a-4c3d-40a3-9adb-661b1e7b96ad" providerId="ADAL" clId="{843CD929-E051-A241-A948-24929D7F8D14}" dt="2022-04-06T10:40:00.374" v="923" actId="208"/>
          <ac:spMkLst>
            <pc:docMk/>
            <pc:sldMk cId="850777654" sldId="1695"/>
            <ac:spMk id="3" creationId="{4F67FCD0-4B3F-BB44-9ABB-506F35510478}"/>
          </ac:spMkLst>
        </pc:spChg>
        <pc:spChg chg="mod">
          <ac:chgData name="Andrea Vandin" userId="a434106a-4c3d-40a3-9adb-661b1e7b96ad" providerId="ADAL" clId="{843CD929-E051-A241-A948-24929D7F8D14}" dt="2022-04-06T10:39:42.294" v="919" actId="20577"/>
          <ac:spMkLst>
            <pc:docMk/>
            <pc:sldMk cId="850777654" sldId="1695"/>
            <ac:spMk id="68609" creationId="{0CF3BDB3-0EDC-2049-B0F7-08DE5C2BE57F}"/>
          </ac:spMkLst>
        </pc:spChg>
        <pc:spChg chg="del mod">
          <ac:chgData name="Andrea Vandin" userId="a434106a-4c3d-40a3-9adb-661b1e7b96ad" providerId="ADAL" clId="{843CD929-E051-A241-A948-24929D7F8D14}" dt="2022-04-06T10:38:39.199" v="784" actId="478"/>
          <ac:spMkLst>
            <pc:docMk/>
            <pc:sldMk cId="850777654" sldId="1695"/>
            <ac:spMk id="69634" creationId="{5417B5C3-92E3-1244-91DC-A18AB8D6132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70324-B614-F147-9545-E919B2C18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C22E-0CCA-D24B-8DEE-05B46F235A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B17D-A7B2-F241-B9B7-56A6E3D2CC25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0158-15A1-8A49-85CC-C7796CBC33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5D32-5495-5643-9041-DC0FE9E00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87D64-205C-DD41-89A5-EACD8529B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6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1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EMbeDS-education/StatsAndComputing20212022/raw/main/PDA/slides/processMining/PurchasingExample.csv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11C9E-1907-7545-A0D4-F0E8462D876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F1E1F81A-62DB-BB4D-9B37-25F26AF888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656C24-86CD-6244-8CD6-B5283465282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501433-6EE1-3E4A-A179-B6E36B367A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2EC8C4-C9A1-5D4D-8B5E-FC1789E1A70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C48D75A-EEAC-7442-A41B-191093810C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DD53DDE-2925-EA4A-BB74-7C5A25C4B64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E7925F-03C3-A445-A25A-7C2841859F3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IT staff extracts history logs (from the Enterprise Resource Planning system, ERP) in a CSV file</a:t>
            </a:r>
          </a:p>
          <a:p>
            <a:pPr marL="0" indent="0" eaLnBrk="1" hangingPunct="1"/>
            <a:endParaRPr lang="en-US" altLang="en-IT" sz="2000" dirty="0"/>
          </a:p>
          <a:p>
            <a:pPr marL="0" indent="0" eaLnBrk="1" hangingPunct="1"/>
            <a:r>
              <a:rPr lang="en-US" altLang="en-IT" dirty="0"/>
              <a:t>Such CSV file is the starting point for our tutorial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Please download it from our wiki (Slides page)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Or here: </a:t>
            </a:r>
            <a:r>
              <a:rPr lang="en-US" altLang="en-IT" sz="2800" dirty="0" err="1">
                <a:hlinkClick r:id="rId2"/>
              </a:rPr>
              <a:t>PurchaseExample.csv</a:t>
            </a:r>
            <a:endParaRPr lang="en-US" altLang="en-IT" sz="26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6856" y="4444752"/>
            <a:ext cx="0" cy="143510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6" y="6100936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719788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D0974D-EC5B-504A-AF04-84DF53E4EEF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B3AD94C-0634-7440-B84E-5BC9E43D7F8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2A8B4F-9993-AE42-B926-CED149F4A95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 is Academic Partner: free license with </a:t>
            </a:r>
            <a:r>
              <a:rPr lang="en-US" altLang="en-IT" sz="2400" b="1" i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@santannapisa.it</a:t>
            </a: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  <a:endParaRPr lang="en-US" altLang="en-IT" sz="3000" i="1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870A7B9-CA04-E544-86D5-6CCF7AE2262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0DC3126-B2DE-2343-9C79-9D6F676D07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66D03D-496B-2941-92C0-1A0766FE2A1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7F5930-59A0-4D42-9FAF-0941C2C0A8E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Open </a:t>
            </a:r>
            <a:r>
              <a:rPr lang="en-US" altLang="en-IT" b="1" dirty="0" err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 dirty="0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You find information on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D40A32-5E44-FD42-9EFE-DCEA1E2682E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CDCD50-91A0-144A-9234-608E861440D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72415CA-A9D3-2848-869D-EE89EB041FD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0607E1-3BAD-C245-BC36-7F74B1FEFF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76E5E4-68AF-6849-BE08-45072573F02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7DD786-8AA7-6145-8534-16531BCD856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A8EB833-4604-964E-AFC1-8617D62452C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6FC58-FB4B-B541-9CBE-EE25F9B4900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50A064-FD22-9544-BAB9-BCFF2C6B56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61B235-E586-FF46-935F-2A2E227507D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1F4DD7-C42F-5F4F-9704-6296AB9613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4CBE47-10BC-694B-835F-EC6BC156DC6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5C232D-E69F-3944-9773-542644F4033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6365DA1-EC15-4443-A075-112C42D072D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EA3E39-45AB-6744-8374-3D2F7B48C9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02D5-DB93-4145-BF0A-D77E4D155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003B01-E47A-3545-8B3A-71B6B93586A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A11628-E848-A941-94E7-A1714E2BCE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D97DE7-AAE2-1F4F-9AFF-A55CEBB31DD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57CC22E-842F-7548-BF32-6C0FF7A728F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8E84195-FC88-5947-9586-72F7C3E223F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1A5220-955A-6E4C-ADEB-5641C3C867E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887AAD9-031A-E84C-99D5-4CC348536E0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224D51-D98D-1146-B67C-0106BBE6CD8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5AC13C-DCEC-E844-89DC-65C88D42BC4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A046A3-AE64-2B4B-8C35-1352FF7C12F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5E3-D3D3-0345-973D-1D486337C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CB33BC-2B91-B94B-A84E-49495226D46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3F5B34-95A4-F048-AA3B-AA0AE1BF2A5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F1D45D-F48C-9F47-B10E-7431B8277AF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BB7EB1D-BE14-A444-923E-5DFA80AAB21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10D69D-9ADA-0B46-89CE-7A5450C06E5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4350DD-0694-F448-88DA-C2F4D218679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82A05B-9281-5941-B3FA-6688BE1A4AB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D11C023-F936-2E4E-A2A6-B9D0E0549EC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5BA86-912F-D540-92E4-75338042AA9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EA8AA3-5386-6A44-B0DF-2C5CD72458C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AD38B-8DFF-C443-B9A9-E357720C2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66D7B0F-6718-8E40-9768-0AAE230DA8D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A4D84C0-DB3B-AB4A-857A-F4FE4016812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7F51BC-DCDC-DB49-A163-549F0398797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07586F-4C7F-B944-9B63-EBFC231D162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2C9E822-F0E6-144F-A51D-060C531B5EA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278A9B5-4724-6E47-BCC1-32A933A7287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1574C9-23C1-934B-BB31-833399BBEB0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8AF25B1-56F7-634E-88B5-98DE53294E2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altLang="en-IT" sz="3200" dirty="0"/>
              <a:t>Questions?</a:t>
            </a:r>
          </a:p>
          <a:p>
            <a:pPr marL="0" indent="0" algn="ctr" eaLnBrk="1" hangingPunct="1">
              <a:defRPr/>
            </a:pPr>
            <a:r>
              <a:rPr lang="en-US" altLang="en-IT" sz="3200" dirty="0"/>
              <a:t>Want to use these techniques in your research?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 err="1"/>
              <a:t>a.vandin@santannapisa.it</a:t>
            </a:r>
            <a:endParaRPr lang="en-US" altLang="en-IT" sz="32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7FCD0-4B3F-BB44-9ABB-506F35510478}"/>
              </a:ext>
            </a:extLst>
          </p:cNvPr>
          <p:cNvSpPr/>
          <p:nvPr/>
        </p:nvSpPr>
        <p:spPr bwMode="auto">
          <a:xfrm>
            <a:off x="10318824" y="268288"/>
            <a:ext cx="2511268" cy="10801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776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535B-4711-6E4D-A4F8-73FAFF0D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7" y="2459492"/>
            <a:ext cx="590072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9A26A-B4B5-914D-9EB8-C17CC215C7E6}"/>
              </a:ext>
            </a:extLst>
          </p:cNvPr>
          <p:cNvSpPr/>
          <p:nvPr/>
        </p:nvSpPr>
        <p:spPr>
          <a:xfrm>
            <a:off x="1533848" y="7613104"/>
            <a:ext cx="3752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The </a:t>
            </a:r>
            <a:r>
              <a:rPr lang="it-IT" sz="3200" dirty="0" err="1"/>
              <a:t>process</a:t>
            </a:r>
            <a:r>
              <a:rPr lang="it-IT" sz="3200" dirty="0"/>
              <a:t> of a law?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7B108-0749-D144-B4E8-9407D757E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40"/>
          <a:stretch/>
        </p:blipFill>
        <p:spPr>
          <a:xfrm>
            <a:off x="6371613" y="2433513"/>
            <a:ext cx="6248400" cy="5294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5C3E2-2ABD-D74D-97BF-198D8441B6BF}"/>
              </a:ext>
            </a:extLst>
          </p:cNvPr>
          <p:cNvSpPr/>
          <p:nvPr/>
        </p:nvSpPr>
        <p:spPr>
          <a:xfrm>
            <a:off x="6430392" y="7678874"/>
            <a:ext cx="600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my</a:t>
            </a:r>
            <a:r>
              <a:rPr lang="it-IT" sz="3200" dirty="0"/>
              <a:t> </a:t>
            </a:r>
            <a:r>
              <a:rPr lang="it-IT" sz="3200" dirty="0" err="1"/>
              <a:t>process</a:t>
            </a:r>
            <a:r>
              <a:rPr lang="it-IT" sz="3200" dirty="0"/>
              <a:t> </a:t>
            </a:r>
            <a:r>
              <a:rPr lang="it-IT" sz="3200" dirty="0" err="1"/>
              <a:t>comply</a:t>
            </a:r>
            <a:r>
              <a:rPr lang="it-IT" sz="3200" dirty="0"/>
              <a:t> with law?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BB1C-00BC-6E42-82C1-11C9CD9D4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1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4E98C-BD24-0F42-93FF-76AB0A5C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68" y="2284512"/>
            <a:ext cx="81026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4EFFC-5322-1E40-BABA-F4342CC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98" y="3422807"/>
            <a:ext cx="7533339" cy="61121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A92D-ADC6-7C4E-8E5D-2AF17826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74"/>
          <a:stretch/>
        </p:blipFill>
        <p:spPr>
          <a:xfrm>
            <a:off x="885776" y="4837565"/>
            <a:ext cx="3804683" cy="457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9B97D-4FCA-9240-9A7B-0B7F1E8C0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2284512"/>
            <a:ext cx="81534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1D4BB-57B0-6D4E-9CEF-BB0978945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38" y="4300736"/>
            <a:ext cx="5143318" cy="5239568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healthcare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015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4566</TotalTime>
  <Pages>0</Pages>
  <Words>2025</Words>
  <Characters>0</Characters>
  <Application>Microsoft Macintosh PowerPoint</Application>
  <PresentationFormat>Custom</PresentationFormat>
  <Lines>0</Lines>
  <Paragraphs>328</Paragraphs>
  <Slides>69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healthcare one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cp:lastPrinted>2022-04-06T06:59:15Z</cp:lastPrinted>
  <dcterms:created xsi:type="dcterms:W3CDTF">2013-07-26T13:26:04Z</dcterms:created>
  <dcterms:modified xsi:type="dcterms:W3CDTF">2022-04-06T10:40:02Z</dcterms:modified>
</cp:coreProperties>
</file>